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63" r:id="rId5"/>
    <p:sldId id="265" r:id="rId6"/>
    <p:sldId id="266" r:id="rId7"/>
    <p:sldId id="264" r:id="rId8"/>
    <p:sldId id="261" r:id="rId9"/>
  </p:sldIdLst>
  <p:sldSz cx="9144000" cy="6858000" type="screen4x3"/>
  <p:notesSz cx="9874250" cy="6797675"/>
  <p:embeddedFontLst>
    <p:embeddedFont>
      <p:font typeface="Cabin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14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 zuzek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54" autoAdjust="0"/>
  </p:normalViewPr>
  <p:slideViewPr>
    <p:cSldViewPr snapToGrid="0">
      <p:cViewPr varScale="1">
        <p:scale>
          <a:sx n="107" d="100"/>
          <a:sy n="107" d="100"/>
        </p:scale>
        <p:origin x="1038" y="78"/>
      </p:cViewPr>
      <p:guideLst>
        <p:guide orient="horz" pos="2064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278313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2763" y="0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6363"/>
            <a:ext cx="4278313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5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996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5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0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5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038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5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146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ni diapozitiv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n navpično besedilo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pični naslov in besedil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tavitev po meri">
  <p:cSld name="Postavitev po meri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n vsebina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lava odseka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e vsebini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merjava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o naslov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e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n vsebina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n slika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valovi2.jpg"/>
          <p:cNvPicPr preferRelativeResize="0"/>
          <p:nvPr/>
        </p:nvPicPr>
        <p:blipFill rotWithShape="1">
          <a:blip r:embed="rId14">
            <a:alphaModFix/>
          </a:blip>
          <a:srcRect r="27718" b="21823"/>
          <a:stretch/>
        </p:blipFill>
        <p:spPr>
          <a:xfrm>
            <a:off x="4416425" y="1916113"/>
            <a:ext cx="4727575" cy="494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  <p:pic>
        <p:nvPicPr>
          <p:cNvPr id="16" name="Google Shape;16;p1" descr="logo.gif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58750" y="230188"/>
            <a:ext cx="1365250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Screen Shot 2012-01-02 at 11.29.28 PM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36513" y="227013"/>
            <a:ext cx="1781176" cy="66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logo.gif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1150" y="382588"/>
            <a:ext cx="1365250" cy="955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2600" cy="6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logo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230188"/>
            <a:ext cx="1365250" cy="9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2743200" y="4846638"/>
            <a:ext cx="29083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571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Matej </a:t>
            </a:r>
            <a:r>
              <a:rPr lang="sl-SI" sz="2000" b="0" i="0" u="none" strike="noStrike" cap="none" dirty="0" err="1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Barukči</a:t>
            </a:r>
            <a:r>
              <a:rPr lang="sl-SI" sz="2000" dirty="0" err="1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ć</a:t>
            </a:r>
            <a:r>
              <a:rPr lang="sl-SI" sz="20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,  Jan Žužek</a:t>
            </a:r>
            <a:endParaRPr sz="20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2743200" y="6237288"/>
            <a:ext cx="2362200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571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l-SI" sz="15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Ljubljana</a:t>
            </a:r>
            <a:r>
              <a:rPr lang="sl-SI" sz="1500" b="0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sl-SI" sz="15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500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5</a:t>
            </a:r>
            <a:r>
              <a:rPr lang="sl-SI" sz="15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. 1. 201</a:t>
            </a:r>
            <a:r>
              <a:rPr lang="en-GB" sz="15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9</a:t>
            </a:r>
            <a:endParaRPr sz="16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2743200" y="2343150"/>
            <a:ext cx="6221413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571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400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Predstavitev </a:t>
            </a:r>
            <a:r>
              <a:rPr lang="en-GB" sz="2400" dirty="0" err="1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projektnega</a:t>
            </a:r>
            <a:r>
              <a:rPr lang="en-GB" sz="2400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sl-SI" sz="2400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dela</a:t>
            </a:r>
            <a:endParaRPr sz="24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2743200" y="2997200"/>
            <a:ext cx="60772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571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b="1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Kompenzacija višine pri 3D tiskanju kovin</a:t>
            </a:r>
            <a:endParaRPr sz="2800" b="1" i="0" u="none" strike="noStrike" cap="none" dirty="0">
              <a:solidFill>
                <a:srgbClr val="193C8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3" name="Google Shape;103;p14" descr="Screen Shot 2012-01-02 at 11.27.40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2388" y="0"/>
            <a:ext cx="18161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/>
          <p:nvPr/>
        </p:nvSpPr>
        <p:spPr>
          <a:xfrm>
            <a:off x="2743200" y="5538788"/>
            <a:ext cx="3557588" cy="3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571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Mentor: asist. dr. Luka Selak</a:t>
            </a:r>
            <a:endParaRPr sz="20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2133600" y="404813"/>
            <a:ext cx="6915150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b="0" i="0" u="none" strike="noStrike" cap="none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1. </a:t>
            </a:r>
            <a:r>
              <a:rPr lang="sl-SI" sz="280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/>
          </a:p>
        </p:txBody>
      </p:sp>
      <p:cxnSp>
        <p:nvCxnSpPr>
          <p:cNvPr id="111" name="Google Shape;111;p15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2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200" y="1932140"/>
            <a:ext cx="2581275" cy="148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813" y="4204463"/>
            <a:ext cx="25812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650" y="4661276"/>
            <a:ext cx="2651451" cy="14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775" y="1224525"/>
            <a:ext cx="3523974" cy="22425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1736100" y="3483613"/>
            <a:ext cx="42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Primer uporabe za varjenje ladijskega vijaka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1801775" y="6187725"/>
            <a:ext cx="2581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Prenizka višina na začetku stene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4640825" y="5833188"/>
            <a:ext cx="24213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Kopičenje materiala na vogalih in neenakomerna višina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6307800" y="3391213"/>
            <a:ext cx="23130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Dosedanji rezultati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bin"/>
              <a:buAutoNum type="arabicPeriod"/>
            </a:pPr>
            <a:r>
              <a:rPr lang="sl-SI" sz="1300" dirty="0"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/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3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1856700" y="968938"/>
            <a:ext cx="691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1856700" y="37776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sl-SI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sl-SI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Predstavitev </a:t>
            </a:r>
            <a:r>
              <a:rPr lang="en-GB" sz="2800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sistema</a:t>
            </a:r>
            <a:endParaRPr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DA55A94A-54B3-4E0B-852E-6476DD511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10" y="807963"/>
            <a:ext cx="4386590" cy="5848787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B8B80444-7515-4456-8C22-D069C45AD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76" y="1338238"/>
            <a:ext cx="3622660" cy="3622660"/>
          </a:xfrm>
          <a:prstGeom prst="rect">
            <a:avLst/>
          </a:prstGeom>
        </p:spPr>
      </p:pic>
      <p:sp>
        <p:nvSpPr>
          <p:cNvPr id="10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chemeClr val="tx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2133600" y="40481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Eksperimentalno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delo</a:t>
            </a:r>
            <a:endParaRPr dirty="0"/>
          </a:p>
        </p:txBody>
      </p:sp>
      <p:cxnSp>
        <p:nvCxnSpPr>
          <p:cNvPr id="148" name="Google Shape;148;p18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4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5421875" y="1232925"/>
            <a:ext cx="154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Laserski žarek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4976950" y="3574987"/>
            <a:ext cx="367147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Oblika</a:t>
            </a:r>
            <a:r>
              <a:rPr lang="en-US" sz="1600" dirty="0"/>
              <a:t> in </a:t>
            </a:r>
            <a:r>
              <a:rPr lang="en-US" sz="1600" dirty="0" err="1"/>
              <a:t>dimenzije</a:t>
            </a:r>
            <a:r>
              <a:rPr lang="en-US" sz="1600" dirty="0"/>
              <a:t> </a:t>
            </a:r>
            <a:r>
              <a:rPr lang="en-US" sz="1600" dirty="0" err="1"/>
              <a:t>testnega</a:t>
            </a:r>
            <a:r>
              <a:rPr lang="en-US" sz="1600" dirty="0"/>
              <a:t> </a:t>
            </a:r>
            <a:r>
              <a:rPr lang="en-US" sz="1600" dirty="0" err="1"/>
              <a:t>modela</a:t>
            </a:r>
            <a:endParaRPr sz="1600"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E3479913-3F2F-46A0-9CDE-BCF7639B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94" y="894821"/>
            <a:ext cx="3943760" cy="2746898"/>
          </a:xfrm>
          <a:prstGeom prst="rect">
            <a:avLst/>
          </a:prstGeom>
        </p:spPr>
      </p:pic>
      <p:pic>
        <p:nvPicPr>
          <p:cNvPr id="2" name="Slika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339" y="4068762"/>
            <a:ext cx="2552700" cy="2562225"/>
          </a:xfrm>
          <a:prstGeom prst="rect">
            <a:avLst/>
          </a:prstGeom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1EA4DBA5-A788-4D77-BBE0-D986552B9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484" y="1232925"/>
            <a:ext cx="2194980" cy="5500360"/>
          </a:xfrm>
          <a:prstGeom prst="rect">
            <a:avLst/>
          </a:prstGeom>
        </p:spPr>
      </p:pic>
      <p:sp>
        <p:nvSpPr>
          <p:cNvPr id="13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06602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2133600" y="40481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Eksperimentalno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delo</a:t>
            </a:r>
            <a:endParaRPr dirty="0"/>
          </a:p>
        </p:txBody>
      </p:sp>
      <p:cxnSp>
        <p:nvCxnSpPr>
          <p:cNvPr id="148" name="Google Shape;148;p18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5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" name="Google Shape;157;p18"/>
          <p:cNvSpPr txBox="1"/>
          <p:nvPr/>
        </p:nvSpPr>
        <p:spPr>
          <a:xfrm>
            <a:off x="1801775" y="1372044"/>
            <a:ext cx="446027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Uporabni</a:t>
            </a:r>
            <a:r>
              <a:rPr lang="sl-SI" sz="1800" dirty="0"/>
              <a:t>š</a:t>
            </a:r>
            <a:r>
              <a:rPr lang="en-US" sz="1800" dirty="0" err="1"/>
              <a:t>ki</a:t>
            </a:r>
            <a:r>
              <a:rPr lang="en-US" sz="1800" dirty="0"/>
              <a:t> </a:t>
            </a:r>
            <a:r>
              <a:rPr lang="en-US" sz="1800" dirty="0" err="1"/>
              <a:t>vmesnik</a:t>
            </a:r>
            <a:r>
              <a:rPr lang="en-US" sz="1800" dirty="0"/>
              <a:t> </a:t>
            </a:r>
            <a:r>
              <a:rPr lang="en-US" sz="1800" dirty="0" err="1"/>
              <a:t>Labview</a:t>
            </a:r>
            <a:r>
              <a:rPr lang="en-US" sz="1800" dirty="0"/>
              <a:t> </a:t>
            </a:r>
            <a:endParaRPr sz="18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75" y="1923500"/>
            <a:ext cx="3303175" cy="4181046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50" y="2111277"/>
            <a:ext cx="3699341" cy="3805491"/>
          </a:xfrm>
          <a:prstGeom prst="rect">
            <a:avLst/>
          </a:prstGeom>
        </p:spPr>
      </p:pic>
      <p:sp>
        <p:nvSpPr>
          <p:cNvPr id="11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56400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2133600" y="40481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Eksperimentalno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delo</a:t>
            </a:r>
            <a:endParaRPr dirty="0"/>
          </a:p>
        </p:txBody>
      </p:sp>
      <p:cxnSp>
        <p:nvCxnSpPr>
          <p:cNvPr id="148" name="Google Shape;148;p18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6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tx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" name="Delovanje1">
            <a:hlinkClick r:id="" action="ppaction://media"/>
            <a:extLst>
              <a:ext uri="{FF2B5EF4-FFF2-40B4-BE49-F238E27FC236}">
                <a16:creationId xmlns:a16="http://schemas.microsoft.com/office/drawing/2014/main" id="{2C797498-7361-4291-86B2-337A7981F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1709" y="1299001"/>
            <a:ext cx="6281782" cy="51494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03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2133600" y="40481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4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/>
          </a:p>
        </p:txBody>
      </p:sp>
      <p:cxnSp>
        <p:nvCxnSpPr>
          <p:cNvPr id="148" name="Google Shape;148;p18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7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C07D971B-CF19-44D1-B28D-0CD8D0A59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63" y="1578743"/>
            <a:ext cx="5545908" cy="4159430"/>
          </a:xfrm>
          <a:prstGeom prst="rect">
            <a:avLst/>
          </a:prstGeom>
        </p:spPr>
      </p:pic>
      <p:sp>
        <p:nvSpPr>
          <p:cNvPr id="4" name="PoljeZBesedilom 3">
            <a:extLst>
              <a:ext uri="{FF2B5EF4-FFF2-40B4-BE49-F238E27FC236}">
                <a16:creationId xmlns:a16="http://schemas.microsoft.com/office/drawing/2014/main" id="{CA113B33-AC76-403B-91E2-C52707893C02}"/>
              </a:ext>
            </a:extLst>
          </p:cNvPr>
          <p:cNvSpPr txBox="1"/>
          <p:nvPr/>
        </p:nvSpPr>
        <p:spPr>
          <a:xfrm>
            <a:off x="1978840" y="5785521"/>
            <a:ext cx="613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Testni</a:t>
            </a:r>
            <a:r>
              <a:rPr lang="en-GB" dirty="0"/>
              <a:t> model </a:t>
            </a:r>
            <a:r>
              <a:rPr lang="en-GB" dirty="0" err="1"/>
              <a:t>pred</a:t>
            </a:r>
            <a:r>
              <a:rPr lang="en-GB" dirty="0"/>
              <a:t> in </a:t>
            </a:r>
            <a:r>
              <a:rPr lang="en-GB" dirty="0" err="1"/>
              <a:t>po</a:t>
            </a:r>
            <a:r>
              <a:rPr lang="en-GB" dirty="0"/>
              <a:t> </a:t>
            </a:r>
            <a:r>
              <a:rPr lang="en-GB" dirty="0" err="1"/>
              <a:t>procesu</a:t>
            </a:r>
            <a:r>
              <a:rPr lang="en-GB" dirty="0"/>
              <a:t>.</a:t>
            </a:r>
            <a:endParaRPr lang="sl-SI" dirty="0"/>
          </a:p>
        </p:txBody>
      </p:sp>
      <p:sp>
        <p:nvSpPr>
          <p:cNvPr id="8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tx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PoljeZBesedilom 1"/>
          <p:cNvSpPr txBox="1"/>
          <p:nvPr/>
        </p:nvSpPr>
        <p:spPr>
          <a:xfrm>
            <a:off x="2133600" y="1223618"/>
            <a:ext cx="291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Korekcija opravljena po 4 plasteh</a:t>
            </a:r>
          </a:p>
        </p:txBody>
      </p:sp>
    </p:spTree>
    <p:extLst>
      <p:ext uri="{BB962C8B-B14F-4D97-AF65-F5344CB8AC3E}">
        <p14:creationId xmlns:p14="http://schemas.microsoft.com/office/powerpoint/2010/main" val="20427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2133600" y="404813"/>
            <a:ext cx="6915150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5</a:t>
            </a:r>
            <a:r>
              <a:rPr lang="sl-SI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Povzetek</a:t>
            </a:r>
            <a:r>
              <a:rPr lang="sl-SI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 in nadaljnje delo</a:t>
            </a:r>
            <a:endParaRPr sz="2800" b="0" i="0" u="none" strike="noStrike" cap="none" dirty="0">
              <a:solidFill>
                <a:srgbClr val="193C8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63" name="Google Shape;163;p19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19"/>
          <p:cNvSpPr/>
          <p:nvPr/>
        </p:nvSpPr>
        <p:spPr>
          <a:xfrm>
            <a:off x="2133600" y="1341438"/>
            <a:ext cx="6915150" cy="170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Izbira merilnika razdalje</a:t>
            </a:r>
          </a:p>
          <a:p>
            <a:pPr marL="457200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Izdelava ohišja senzorja</a:t>
            </a:r>
          </a:p>
          <a:p>
            <a:pPr marL="457200" lvl="3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Izdelava programov za upravljanje senzorja, serijsko komunikacijo z </a:t>
            </a:r>
            <a:r>
              <a:rPr lang="sl-SI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LinuxCNC</a:t>
            </a: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obdelavo G-kode, varjenje, merjenje in </a:t>
            </a:r>
            <a:r>
              <a:rPr lang="sl-SI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dovarjanje</a:t>
            </a: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3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Izdelava in varjenje testnega kosa</a:t>
            </a: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Slabosti: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Merjenje je dolgotrajno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Nezanesljive meritve zaradi ukrivljenosti površine zvara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Nadaljnje delo: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Preverjanje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kvalitete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laserskega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meritvi</a:t>
            </a: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 princip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merjenj</a:t>
            </a: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  <a:p>
            <a:pPr marL="457200" lvl="0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Krmiljenje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hitrosti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pomika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korekcijo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naslednje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plasti</a:t>
            </a: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8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tx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Zagovor_diplom_seminarjev-predloga_2012 (2)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255</Words>
  <Application>Microsoft Office PowerPoint</Application>
  <PresentationFormat>On-screen Show (4:3)</PresentationFormat>
  <Paragraphs>85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Cabin</vt:lpstr>
      <vt:lpstr>Zagovor_diplom_seminarjev-predloga_2012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Whatsapp101</dc:creator>
  <cp:lastModifiedBy>OffshoreACCOUNT</cp:lastModifiedBy>
  <cp:revision>46</cp:revision>
  <dcterms:modified xsi:type="dcterms:W3CDTF">2019-08-02T01:35:04Z</dcterms:modified>
</cp:coreProperties>
</file>